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1" r:id="rId2"/>
    <p:sldId id="260" r:id="rId3"/>
    <p:sldId id="256" r:id="rId4"/>
    <p:sldId id="257" r:id="rId5"/>
    <p:sldId id="262" r:id="rId6"/>
    <p:sldId id="263" r:id="rId7"/>
    <p:sldId id="264" r:id="rId8"/>
    <p:sldId id="265" r:id="rId9"/>
    <p:sldId id="258" r:id="rId10"/>
    <p:sldId id="259" r:id="rId11"/>
  </p:sldIdLst>
  <p:sldSz cx="9144000" cy="6858000" type="screen4x3"/>
  <p:notesSz cx="6858000" cy="9144000"/>
  <p:defaultTextStyle>
    <a:defPPr>
      <a:defRPr lang="it-IT"/>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99FF66"/>
    <a:srgbClr val="FF9966"/>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2" d="100"/>
          <a:sy n="62" d="100"/>
        </p:scale>
        <p:origin x="-78" y="-21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2" name="Titolo 1"/>
          <p:cNvSpPr>
            <a:spLocks noGrp="1"/>
          </p:cNvSpPr>
          <p:nvPr>
            <p:ph type="ctrTitle"/>
          </p:nvPr>
        </p:nvSpPr>
        <p:spPr>
          <a:xfrm>
            <a:off x="685800" y="2130425"/>
            <a:ext cx="7772400" cy="1470025"/>
          </a:xfrm>
        </p:spPr>
        <p:txBody>
          <a:bodyPr/>
          <a:lstStyle/>
          <a:p>
            <a:r>
              <a:rPr lang="it-IT" smtClean="0"/>
              <a:t>Fare clic per modificare lo stile del titolo</a:t>
            </a:r>
            <a:endParaRPr lang="it-IT"/>
          </a:p>
        </p:txBody>
      </p:sp>
      <p:sp>
        <p:nvSpPr>
          <p:cNvPr id="3" name="Sottotitolo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it-IT" smtClean="0"/>
              <a:t>Fare clic per modificare lo stile del sottotitolo dello schema</a:t>
            </a:r>
            <a:endParaRPr lang="it-IT"/>
          </a:p>
        </p:txBody>
      </p:sp>
      <p:sp>
        <p:nvSpPr>
          <p:cNvPr id="4" name="Segnaposto data 3"/>
          <p:cNvSpPr>
            <a:spLocks noGrp="1"/>
          </p:cNvSpPr>
          <p:nvPr>
            <p:ph type="dt" sz="half" idx="10"/>
          </p:nvPr>
        </p:nvSpPr>
        <p:spPr/>
        <p:txBody>
          <a:bodyPr/>
          <a:lstStyle>
            <a:lvl1pPr>
              <a:defRPr/>
            </a:lvl1pPr>
          </a:lstStyle>
          <a:p>
            <a:pPr>
              <a:defRPr/>
            </a:pPr>
            <a:fld id="{6335CE2F-E3F7-446C-A9E1-88CBDD93AD5D}" type="datetimeFigureOut">
              <a:rPr lang="it-IT"/>
              <a:pPr>
                <a:defRPr/>
              </a:pPr>
              <a:t>21/03/2014</a:t>
            </a:fld>
            <a:endParaRPr lang="it-IT"/>
          </a:p>
        </p:txBody>
      </p:sp>
      <p:sp>
        <p:nvSpPr>
          <p:cNvPr id="5" name="Segnaposto piè di pagina 4"/>
          <p:cNvSpPr>
            <a:spLocks noGrp="1"/>
          </p:cNvSpPr>
          <p:nvPr>
            <p:ph type="ftr" sz="quarter" idx="11"/>
          </p:nvPr>
        </p:nvSpPr>
        <p:spPr/>
        <p:txBody>
          <a:bodyPr/>
          <a:lstStyle>
            <a:lvl1pPr>
              <a:defRPr/>
            </a:lvl1pPr>
          </a:lstStyle>
          <a:p>
            <a:pPr>
              <a:defRPr/>
            </a:pPr>
            <a:endParaRPr lang="it-IT"/>
          </a:p>
        </p:txBody>
      </p:sp>
      <p:sp>
        <p:nvSpPr>
          <p:cNvPr id="6" name="Segnaposto numero diapositiva 5"/>
          <p:cNvSpPr>
            <a:spLocks noGrp="1"/>
          </p:cNvSpPr>
          <p:nvPr>
            <p:ph type="sldNum" sz="quarter" idx="12"/>
          </p:nvPr>
        </p:nvSpPr>
        <p:spPr/>
        <p:txBody>
          <a:bodyPr/>
          <a:lstStyle>
            <a:lvl1pPr>
              <a:defRPr/>
            </a:lvl1pPr>
          </a:lstStyle>
          <a:p>
            <a:pPr>
              <a:defRPr/>
            </a:pPr>
            <a:fld id="{D77EF1B5-93F0-47E3-92E9-60777DD9C67A}" type="slidenum">
              <a:rPr lang="it-IT"/>
              <a:pPr>
                <a:defRPr/>
              </a:pPr>
              <a:t>‹N›</a:t>
            </a:fld>
            <a:endParaRPr lang="it-IT"/>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testo verticale 2"/>
          <p:cNvSpPr>
            <a:spLocks noGrp="1"/>
          </p:cNvSpPr>
          <p:nvPr>
            <p:ph type="body" orient="vert" idx="1"/>
          </p:nvPr>
        </p:nvSpPr>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lvl1pPr>
              <a:defRPr/>
            </a:lvl1pPr>
          </a:lstStyle>
          <a:p>
            <a:pPr>
              <a:defRPr/>
            </a:pPr>
            <a:fld id="{A33D2E44-7CB7-4979-AF92-DCD3B1135BC8}" type="datetimeFigureOut">
              <a:rPr lang="it-IT"/>
              <a:pPr>
                <a:defRPr/>
              </a:pPr>
              <a:t>21/03/2014</a:t>
            </a:fld>
            <a:endParaRPr lang="it-IT"/>
          </a:p>
        </p:txBody>
      </p:sp>
      <p:sp>
        <p:nvSpPr>
          <p:cNvPr id="5" name="Segnaposto piè di pagina 4"/>
          <p:cNvSpPr>
            <a:spLocks noGrp="1"/>
          </p:cNvSpPr>
          <p:nvPr>
            <p:ph type="ftr" sz="quarter" idx="11"/>
          </p:nvPr>
        </p:nvSpPr>
        <p:spPr/>
        <p:txBody>
          <a:bodyPr/>
          <a:lstStyle>
            <a:lvl1pPr>
              <a:defRPr/>
            </a:lvl1pPr>
          </a:lstStyle>
          <a:p>
            <a:pPr>
              <a:defRPr/>
            </a:pPr>
            <a:endParaRPr lang="it-IT"/>
          </a:p>
        </p:txBody>
      </p:sp>
      <p:sp>
        <p:nvSpPr>
          <p:cNvPr id="6" name="Segnaposto numero diapositiva 5"/>
          <p:cNvSpPr>
            <a:spLocks noGrp="1"/>
          </p:cNvSpPr>
          <p:nvPr>
            <p:ph type="sldNum" sz="quarter" idx="12"/>
          </p:nvPr>
        </p:nvSpPr>
        <p:spPr/>
        <p:txBody>
          <a:bodyPr/>
          <a:lstStyle>
            <a:lvl1pPr>
              <a:defRPr/>
            </a:lvl1pPr>
          </a:lstStyle>
          <a:p>
            <a:pPr>
              <a:defRPr/>
            </a:pPr>
            <a:fld id="{3256833D-2726-4358-A66D-C63AF6CD3619}" type="slidenum">
              <a:rPr lang="it-IT"/>
              <a:pPr>
                <a:defRPr/>
              </a:pPr>
              <a:t>‹N›</a:t>
            </a:fld>
            <a:endParaRPr lang="it-IT"/>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olo e testo verticale">
    <p:spTree>
      <p:nvGrpSpPr>
        <p:cNvPr id="1" name=""/>
        <p:cNvGrpSpPr/>
        <p:nvPr/>
      </p:nvGrpSpPr>
      <p:grpSpPr>
        <a:xfrm>
          <a:off x="0" y="0"/>
          <a:ext cx="0" cy="0"/>
          <a:chOff x="0" y="0"/>
          <a:chExt cx="0" cy="0"/>
        </a:xfrm>
      </p:grpSpPr>
      <p:sp>
        <p:nvSpPr>
          <p:cNvPr id="2" name="Titolo verticale 1"/>
          <p:cNvSpPr>
            <a:spLocks noGrp="1"/>
          </p:cNvSpPr>
          <p:nvPr>
            <p:ph type="title" orient="vert"/>
          </p:nvPr>
        </p:nvSpPr>
        <p:spPr>
          <a:xfrm>
            <a:off x="6629400" y="274638"/>
            <a:ext cx="2057400" cy="5851525"/>
          </a:xfrm>
        </p:spPr>
        <p:txBody>
          <a:bodyPr vert="eaVert"/>
          <a:lstStyle/>
          <a:p>
            <a:r>
              <a:rPr lang="it-IT" smtClean="0"/>
              <a:t>Fare clic per modificare lo stile del titolo</a:t>
            </a:r>
            <a:endParaRPr lang="it-IT"/>
          </a:p>
        </p:txBody>
      </p:sp>
      <p:sp>
        <p:nvSpPr>
          <p:cNvPr id="3" name="Segnaposto testo verticale 2"/>
          <p:cNvSpPr>
            <a:spLocks noGrp="1"/>
          </p:cNvSpPr>
          <p:nvPr>
            <p:ph type="body" orient="vert" idx="1"/>
          </p:nvPr>
        </p:nvSpPr>
        <p:spPr>
          <a:xfrm>
            <a:off x="457200" y="274638"/>
            <a:ext cx="6019800" cy="5851525"/>
          </a:xfrm>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lvl1pPr>
              <a:defRPr/>
            </a:lvl1pPr>
          </a:lstStyle>
          <a:p>
            <a:pPr>
              <a:defRPr/>
            </a:pPr>
            <a:fld id="{51E19526-2EC7-433A-81E2-3DF411CEB865}" type="datetimeFigureOut">
              <a:rPr lang="it-IT"/>
              <a:pPr>
                <a:defRPr/>
              </a:pPr>
              <a:t>21/03/2014</a:t>
            </a:fld>
            <a:endParaRPr lang="it-IT"/>
          </a:p>
        </p:txBody>
      </p:sp>
      <p:sp>
        <p:nvSpPr>
          <p:cNvPr id="5" name="Segnaposto piè di pagina 4"/>
          <p:cNvSpPr>
            <a:spLocks noGrp="1"/>
          </p:cNvSpPr>
          <p:nvPr>
            <p:ph type="ftr" sz="quarter" idx="11"/>
          </p:nvPr>
        </p:nvSpPr>
        <p:spPr/>
        <p:txBody>
          <a:bodyPr/>
          <a:lstStyle>
            <a:lvl1pPr>
              <a:defRPr/>
            </a:lvl1pPr>
          </a:lstStyle>
          <a:p>
            <a:pPr>
              <a:defRPr/>
            </a:pPr>
            <a:endParaRPr lang="it-IT"/>
          </a:p>
        </p:txBody>
      </p:sp>
      <p:sp>
        <p:nvSpPr>
          <p:cNvPr id="6" name="Segnaposto numero diapositiva 5"/>
          <p:cNvSpPr>
            <a:spLocks noGrp="1"/>
          </p:cNvSpPr>
          <p:nvPr>
            <p:ph type="sldNum" sz="quarter" idx="12"/>
          </p:nvPr>
        </p:nvSpPr>
        <p:spPr/>
        <p:txBody>
          <a:bodyPr/>
          <a:lstStyle>
            <a:lvl1pPr>
              <a:defRPr/>
            </a:lvl1pPr>
          </a:lstStyle>
          <a:p>
            <a:pPr>
              <a:defRPr/>
            </a:pPr>
            <a:fld id="{02E673F6-AC2D-4AB6-A4F9-79E881E0749B}" type="slidenum">
              <a:rPr lang="it-IT"/>
              <a:pPr>
                <a:defRPr/>
              </a:pPr>
              <a:t>‹N›</a:t>
            </a:fld>
            <a:endParaRPr lang="it-IT"/>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contenuto 2"/>
          <p:cNvSpPr>
            <a:spLocks noGrp="1"/>
          </p:cNvSpPr>
          <p:nvPr>
            <p:ph idx="1"/>
          </p:nvPr>
        </p:nvSpPr>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lvl1pPr>
              <a:defRPr/>
            </a:lvl1pPr>
          </a:lstStyle>
          <a:p>
            <a:pPr>
              <a:defRPr/>
            </a:pPr>
            <a:fld id="{CC7E85D2-5F7C-419E-AAA0-3EC81E025B52}" type="datetimeFigureOut">
              <a:rPr lang="it-IT"/>
              <a:pPr>
                <a:defRPr/>
              </a:pPr>
              <a:t>21/03/2014</a:t>
            </a:fld>
            <a:endParaRPr lang="it-IT"/>
          </a:p>
        </p:txBody>
      </p:sp>
      <p:sp>
        <p:nvSpPr>
          <p:cNvPr id="5" name="Segnaposto piè di pagina 4"/>
          <p:cNvSpPr>
            <a:spLocks noGrp="1"/>
          </p:cNvSpPr>
          <p:nvPr>
            <p:ph type="ftr" sz="quarter" idx="11"/>
          </p:nvPr>
        </p:nvSpPr>
        <p:spPr/>
        <p:txBody>
          <a:bodyPr/>
          <a:lstStyle>
            <a:lvl1pPr>
              <a:defRPr/>
            </a:lvl1pPr>
          </a:lstStyle>
          <a:p>
            <a:pPr>
              <a:defRPr/>
            </a:pPr>
            <a:endParaRPr lang="it-IT"/>
          </a:p>
        </p:txBody>
      </p:sp>
      <p:sp>
        <p:nvSpPr>
          <p:cNvPr id="6" name="Segnaposto numero diapositiva 5"/>
          <p:cNvSpPr>
            <a:spLocks noGrp="1"/>
          </p:cNvSpPr>
          <p:nvPr>
            <p:ph type="sldNum" sz="quarter" idx="12"/>
          </p:nvPr>
        </p:nvSpPr>
        <p:spPr/>
        <p:txBody>
          <a:bodyPr/>
          <a:lstStyle>
            <a:lvl1pPr>
              <a:defRPr/>
            </a:lvl1pPr>
          </a:lstStyle>
          <a:p>
            <a:pPr>
              <a:defRPr/>
            </a:pPr>
            <a:fld id="{B7D77085-CD9E-4FF7-B103-95C19F6B78D6}" type="slidenum">
              <a:rPr lang="it-IT"/>
              <a:pPr>
                <a:defRPr/>
              </a:pPr>
              <a:t>‹N›</a:t>
            </a:fld>
            <a:endParaRPr lang="it-IT"/>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olo 1"/>
          <p:cNvSpPr>
            <a:spLocks noGrp="1"/>
          </p:cNvSpPr>
          <p:nvPr>
            <p:ph type="title"/>
          </p:nvPr>
        </p:nvSpPr>
        <p:spPr>
          <a:xfrm>
            <a:off x="722313" y="4406900"/>
            <a:ext cx="7772400" cy="1362075"/>
          </a:xfrm>
        </p:spPr>
        <p:txBody>
          <a:bodyPr anchor="t"/>
          <a:lstStyle>
            <a:lvl1pPr algn="l">
              <a:defRPr sz="4000" b="1" cap="all"/>
            </a:lvl1pPr>
          </a:lstStyle>
          <a:p>
            <a:r>
              <a:rPr lang="it-IT" smtClean="0"/>
              <a:t>Fare clic per modificare lo stile del titolo</a:t>
            </a:r>
            <a:endParaRPr lang="it-IT"/>
          </a:p>
        </p:txBody>
      </p:sp>
      <p:sp>
        <p:nvSpPr>
          <p:cNvPr id="3" name="Segnaposto testo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smtClean="0"/>
              <a:t>Fare clic per modificare stili del testo dello schema</a:t>
            </a:r>
          </a:p>
        </p:txBody>
      </p:sp>
      <p:sp>
        <p:nvSpPr>
          <p:cNvPr id="4" name="Segnaposto data 3"/>
          <p:cNvSpPr>
            <a:spLocks noGrp="1"/>
          </p:cNvSpPr>
          <p:nvPr>
            <p:ph type="dt" sz="half" idx="10"/>
          </p:nvPr>
        </p:nvSpPr>
        <p:spPr/>
        <p:txBody>
          <a:bodyPr/>
          <a:lstStyle>
            <a:lvl1pPr>
              <a:defRPr/>
            </a:lvl1pPr>
          </a:lstStyle>
          <a:p>
            <a:pPr>
              <a:defRPr/>
            </a:pPr>
            <a:fld id="{DFE9A439-8D18-4D92-BA17-F3B3C3CC2EF1}" type="datetimeFigureOut">
              <a:rPr lang="it-IT"/>
              <a:pPr>
                <a:defRPr/>
              </a:pPr>
              <a:t>21/03/2014</a:t>
            </a:fld>
            <a:endParaRPr lang="it-IT"/>
          </a:p>
        </p:txBody>
      </p:sp>
      <p:sp>
        <p:nvSpPr>
          <p:cNvPr id="5" name="Segnaposto piè di pagina 4"/>
          <p:cNvSpPr>
            <a:spLocks noGrp="1"/>
          </p:cNvSpPr>
          <p:nvPr>
            <p:ph type="ftr" sz="quarter" idx="11"/>
          </p:nvPr>
        </p:nvSpPr>
        <p:spPr/>
        <p:txBody>
          <a:bodyPr/>
          <a:lstStyle>
            <a:lvl1pPr>
              <a:defRPr/>
            </a:lvl1pPr>
          </a:lstStyle>
          <a:p>
            <a:pPr>
              <a:defRPr/>
            </a:pPr>
            <a:endParaRPr lang="it-IT"/>
          </a:p>
        </p:txBody>
      </p:sp>
      <p:sp>
        <p:nvSpPr>
          <p:cNvPr id="6" name="Segnaposto numero diapositiva 5"/>
          <p:cNvSpPr>
            <a:spLocks noGrp="1"/>
          </p:cNvSpPr>
          <p:nvPr>
            <p:ph type="sldNum" sz="quarter" idx="12"/>
          </p:nvPr>
        </p:nvSpPr>
        <p:spPr/>
        <p:txBody>
          <a:bodyPr/>
          <a:lstStyle>
            <a:lvl1pPr>
              <a:defRPr/>
            </a:lvl1pPr>
          </a:lstStyle>
          <a:p>
            <a:pPr>
              <a:defRPr/>
            </a:pPr>
            <a:fld id="{1DDB5C87-BA31-4747-82B9-5EF94C7746D1}" type="slidenum">
              <a:rPr lang="it-IT"/>
              <a:pPr>
                <a:defRPr/>
              </a:pPr>
              <a:t>‹N›</a:t>
            </a:fld>
            <a:endParaRPr lang="it-IT"/>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contenuto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contenuto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data 3"/>
          <p:cNvSpPr>
            <a:spLocks noGrp="1"/>
          </p:cNvSpPr>
          <p:nvPr>
            <p:ph type="dt" sz="half" idx="10"/>
          </p:nvPr>
        </p:nvSpPr>
        <p:spPr/>
        <p:txBody>
          <a:bodyPr/>
          <a:lstStyle>
            <a:lvl1pPr>
              <a:defRPr/>
            </a:lvl1pPr>
          </a:lstStyle>
          <a:p>
            <a:pPr>
              <a:defRPr/>
            </a:pPr>
            <a:fld id="{957032DB-77FB-4E15-93FE-C0DCAF2A770A}" type="datetimeFigureOut">
              <a:rPr lang="it-IT"/>
              <a:pPr>
                <a:defRPr/>
              </a:pPr>
              <a:t>21/03/2014</a:t>
            </a:fld>
            <a:endParaRPr lang="it-IT"/>
          </a:p>
        </p:txBody>
      </p:sp>
      <p:sp>
        <p:nvSpPr>
          <p:cNvPr id="6" name="Segnaposto piè di pagina 4"/>
          <p:cNvSpPr>
            <a:spLocks noGrp="1"/>
          </p:cNvSpPr>
          <p:nvPr>
            <p:ph type="ftr" sz="quarter" idx="11"/>
          </p:nvPr>
        </p:nvSpPr>
        <p:spPr/>
        <p:txBody>
          <a:bodyPr/>
          <a:lstStyle>
            <a:lvl1pPr>
              <a:defRPr/>
            </a:lvl1pPr>
          </a:lstStyle>
          <a:p>
            <a:pPr>
              <a:defRPr/>
            </a:pPr>
            <a:endParaRPr lang="it-IT"/>
          </a:p>
        </p:txBody>
      </p:sp>
      <p:sp>
        <p:nvSpPr>
          <p:cNvPr id="7" name="Segnaposto numero diapositiva 5"/>
          <p:cNvSpPr>
            <a:spLocks noGrp="1"/>
          </p:cNvSpPr>
          <p:nvPr>
            <p:ph type="sldNum" sz="quarter" idx="12"/>
          </p:nvPr>
        </p:nvSpPr>
        <p:spPr/>
        <p:txBody>
          <a:bodyPr/>
          <a:lstStyle>
            <a:lvl1pPr>
              <a:defRPr/>
            </a:lvl1pPr>
          </a:lstStyle>
          <a:p>
            <a:pPr>
              <a:defRPr/>
            </a:pPr>
            <a:fld id="{3DAE3E23-D65B-43C0-8FE4-275ED107CE46}" type="slidenum">
              <a:rPr lang="it-IT"/>
              <a:pPr>
                <a:defRPr/>
              </a:pPr>
              <a:t>‹N›</a:t>
            </a:fld>
            <a:endParaRPr lang="it-IT"/>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lvl1pPr>
              <a:defRPr/>
            </a:lvl1pPr>
          </a:lstStyle>
          <a:p>
            <a:r>
              <a:rPr lang="it-IT" smtClean="0"/>
              <a:t>Fare clic per modificare lo stile del titolo</a:t>
            </a:r>
            <a:endParaRPr lang="it-IT"/>
          </a:p>
        </p:txBody>
      </p:sp>
      <p:sp>
        <p:nvSpPr>
          <p:cNvPr id="3" name="Segnaposto testo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4" name="Segnaposto contenuto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testo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6" name="Segnaposto contenuto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7" name="Segnaposto data 3"/>
          <p:cNvSpPr>
            <a:spLocks noGrp="1"/>
          </p:cNvSpPr>
          <p:nvPr>
            <p:ph type="dt" sz="half" idx="10"/>
          </p:nvPr>
        </p:nvSpPr>
        <p:spPr/>
        <p:txBody>
          <a:bodyPr/>
          <a:lstStyle>
            <a:lvl1pPr>
              <a:defRPr/>
            </a:lvl1pPr>
          </a:lstStyle>
          <a:p>
            <a:pPr>
              <a:defRPr/>
            </a:pPr>
            <a:fld id="{53084B53-4266-4A52-B2B9-006604E36DC5}" type="datetimeFigureOut">
              <a:rPr lang="it-IT"/>
              <a:pPr>
                <a:defRPr/>
              </a:pPr>
              <a:t>21/03/2014</a:t>
            </a:fld>
            <a:endParaRPr lang="it-IT"/>
          </a:p>
        </p:txBody>
      </p:sp>
      <p:sp>
        <p:nvSpPr>
          <p:cNvPr id="8" name="Segnaposto piè di pagina 4"/>
          <p:cNvSpPr>
            <a:spLocks noGrp="1"/>
          </p:cNvSpPr>
          <p:nvPr>
            <p:ph type="ftr" sz="quarter" idx="11"/>
          </p:nvPr>
        </p:nvSpPr>
        <p:spPr/>
        <p:txBody>
          <a:bodyPr/>
          <a:lstStyle>
            <a:lvl1pPr>
              <a:defRPr/>
            </a:lvl1pPr>
          </a:lstStyle>
          <a:p>
            <a:pPr>
              <a:defRPr/>
            </a:pPr>
            <a:endParaRPr lang="it-IT"/>
          </a:p>
        </p:txBody>
      </p:sp>
      <p:sp>
        <p:nvSpPr>
          <p:cNvPr id="9" name="Segnaposto numero diapositiva 5"/>
          <p:cNvSpPr>
            <a:spLocks noGrp="1"/>
          </p:cNvSpPr>
          <p:nvPr>
            <p:ph type="sldNum" sz="quarter" idx="12"/>
          </p:nvPr>
        </p:nvSpPr>
        <p:spPr/>
        <p:txBody>
          <a:bodyPr/>
          <a:lstStyle>
            <a:lvl1pPr>
              <a:defRPr/>
            </a:lvl1pPr>
          </a:lstStyle>
          <a:p>
            <a:pPr>
              <a:defRPr/>
            </a:pPr>
            <a:fld id="{260F3AFA-D81F-4490-8D9D-D4326B315BCC}" type="slidenum">
              <a:rPr lang="it-IT"/>
              <a:pPr>
                <a:defRPr/>
              </a:pPr>
              <a:t>‹N›</a:t>
            </a:fld>
            <a:endParaRPr lang="it-IT"/>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data 3"/>
          <p:cNvSpPr>
            <a:spLocks noGrp="1"/>
          </p:cNvSpPr>
          <p:nvPr>
            <p:ph type="dt" sz="half" idx="10"/>
          </p:nvPr>
        </p:nvSpPr>
        <p:spPr/>
        <p:txBody>
          <a:bodyPr/>
          <a:lstStyle>
            <a:lvl1pPr>
              <a:defRPr/>
            </a:lvl1pPr>
          </a:lstStyle>
          <a:p>
            <a:pPr>
              <a:defRPr/>
            </a:pPr>
            <a:fld id="{D941BDA2-D5FC-4F7A-911F-24E7B4AF39B9}" type="datetimeFigureOut">
              <a:rPr lang="it-IT"/>
              <a:pPr>
                <a:defRPr/>
              </a:pPr>
              <a:t>21/03/2014</a:t>
            </a:fld>
            <a:endParaRPr lang="it-IT"/>
          </a:p>
        </p:txBody>
      </p:sp>
      <p:sp>
        <p:nvSpPr>
          <p:cNvPr id="4" name="Segnaposto piè di pagina 4"/>
          <p:cNvSpPr>
            <a:spLocks noGrp="1"/>
          </p:cNvSpPr>
          <p:nvPr>
            <p:ph type="ftr" sz="quarter" idx="11"/>
          </p:nvPr>
        </p:nvSpPr>
        <p:spPr/>
        <p:txBody>
          <a:bodyPr/>
          <a:lstStyle>
            <a:lvl1pPr>
              <a:defRPr/>
            </a:lvl1pPr>
          </a:lstStyle>
          <a:p>
            <a:pPr>
              <a:defRPr/>
            </a:pPr>
            <a:endParaRPr lang="it-IT"/>
          </a:p>
        </p:txBody>
      </p:sp>
      <p:sp>
        <p:nvSpPr>
          <p:cNvPr id="5" name="Segnaposto numero diapositiva 5"/>
          <p:cNvSpPr>
            <a:spLocks noGrp="1"/>
          </p:cNvSpPr>
          <p:nvPr>
            <p:ph type="sldNum" sz="quarter" idx="12"/>
          </p:nvPr>
        </p:nvSpPr>
        <p:spPr/>
        <p:txBody>
          <a:bodyPr/>
          <a:lstStyle>
            <a:lvl1pPr>
              <a:defRPr/>
            </a:lvl1pPr>
          </a:lstStyle>
          <a:p>
            <a:pPr>
              <a:defRPr/>
            </a:pPr>
            <a:fld id="{D9CE4BCA-7EE1-4D94-8A5D-91BB4F610F77}" type="slidenum">
              <a:rPr lang="it-IT"/>
              <a:pPr>
                <a:defRPr/>
              </a:pPr>
              <a:t>‹N›</a:t>
            </a:fld>
            <a:endParaRPr lang="it-IT"/>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a">
    <p:spTree>
      <p:nvGrpSpPr>
        <p:cNvPr id="1" name=""/>
        <p:cNvGrpSpPr/>
        <p:nvPr/>
      </p:nvGrpSpPr>
      <p:grpSpPr>
        <a:xfrm>
          <a:off x="0" y="0"/>
          <a:ext cx="0" cy="0"/>
          <a:chOff x="0" y="0"/>
          <a:chExt cx="0" cy="0"/>
        </a:xfrm>
      </p:grpSpPr>
      <p:sp>
        <p:nvSpPr>
          <p:cNvPr id="2" name="Segnaposto data 3"/>
          <p:cNvSpPr>
            <a:spLocks noGrp="1"/>
          </p:cNvSpPr>
          <p:nvPr>
            <p:ph type="dt" sz="half" idx="10"/>
          </p:nvPr>
        </p:nvSpPr>
        <p:spPr/>
        <p:txBody>
          <a:bodyPr/>
          <a:lstStyle>
            <a:lvl1pPr>
              <a:defRPr/>
            </a:lvl1pPr>
          </a:lstStyle>
          <a:p>
            <a:pPr>
              <a:defRPr/>
            </a:pPr>
            <a:fld id="{6B51CCC5-020D-4AB4-A22E-700BE09F475F}" type="datetimeFigureOut">
              <a:rPr lang="it-IT"/>
              <a:pPr>
                <a:defRPr/>
              </a:pPr>
              <a:t>21/03/2014</a:t>
            </a:fld>
            <a:endParaRPr lang="it-IT"/>
          </a:p>
        </p:txBody>
      </p:sp>
      <p:sp>
        <p:nvSpPr>
          <p:cNvPr id="3" name="Segnaposto piè di pagina 4"/>
          <p:cNvSpPr>
            <a:spLocks noGrp="1"/>
          </p:cNvSpPr>
          <p:nvPr>
            <p:ph type="ftr" sz="quarter" idx="11"/>
          </p:nvPr>
        </p:nvSpPr>
        <p:spPr/>
        <p:txBody>
          <a:bodyPr/>
          <a:lstStyle>
            <a:lvl1pPr>
              <a:defRPr/>
            </a:lvl1pPr>
          </a:lstStyle>
          <a:p>
            <a:pPr>
              <a:defRPr/>
            </a:pPr>
            <a:endParaRPr lang="it-IT"/>
          </a:p>
        </p:txBody>
      </p:sp>
      <p:sp>
        <p:nvSpPr>
          <p:cNvPr id="4" name="Segnaposto numero diapositiva 5"/>
          <p:cNvSpPr>
            <a:spLocks noGrp="1"/>
          </p:cNvSpPr>
          <p:nvPr>
            <p:ph type="sldNum" sz="quarter" idx="12"/>
          </p:nvPr>
        </p:nvSpPr>
        <p:spPr/>
        <p:txBody>
          <a:bodyPr/>
          <a:lstStyle>
            <a:lvl1pPr>
              <a:defRPr/>
            </a:lvl1pPr>
          </a:lstStyle>
          <a:p>
            <a:pPr>
              <a:defRPr/>
            </a:pPr>
            <a:fld id="{8FB27E0D-E5B8-441E-B82C-765B86976152}" type="slidenum">
              <a:rPr lang="it-IT"/>
              <a:pPr>
                <a:defRPr/>
              </a:pPr>
              <a:t>‹N›</a:t>
            </a:fld>
            <a:endParaRPr lang="it-IT"/>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457200" y="273050"/>
            <a:ext cx="3008313" cy="1162050"/>
          </a:xfrm>
        </p:spPr>
        <p:txBody>
          <a:bodyPr anchor="b"/>
          <a:lstStyle>
            <a:lvl1pPr algn="l">
              <a:defRPr sz="2000" b="1"/>
            </a:lvl1pPr>
          </a:lstStyle>
          <a:p>
            <a:r>
              <a:rPr lang="it-IT" smtClean="0"/>
              <a:t>Fare clic per modificare lo stile del titolo</a:t>
            </a:r>
            <a:endParaRPr lang="it-IT"/>
          </a:p>
        </p:txBody>
      </p:sp>
      <p:sp>
        <p:nvSpPr>
          <p:cNvPr id="3" name="Segnaposto contenuto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testo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5" name="Segnaposto data 3"/>
          <p:cNvSpPr>
            <a:spLocks noGrp="1"/>
          </p:cNvSpPr>
          <p:nvPr>
            <p:ph type="dt" sz="half" idx="10"/>
          </p:nvPr>
        </p:nvSpPr>
        <p:spPr/>
        <p:txBody>
          <a:bodyPr/>
          <a:lstStyle>
            <a:lvl1pPr>
              <a:defRPr/>
            </a:lvl1pPr>
          </a:lstStyle>
          <a:p>
            <a:pPr>
              <a:defRPr/>
            </a:pPr>
            <a:fld id="{AB2F291A-C08D-49DE-BF68-4CD7912C3799}" type="datetimeFigureOut">
              <a:rPr lang="it-IT"/>
              <a:pPr>
                <a:defRPr/>
              </a:pPr>
              <a:t>21/03/2014</a:t>
            </a:fld>
            <a:endParaRPr lang="it-IT"/>
          </a:p>
        </p:txBody>
      </p:sp>
      <p:sp>
        <p:nvSpPr>
          <p:cNvPr id="6" name="Segnaposto piè di pagina 4"/>
          <p:cNvSpPr>
            <a:spLocks noGrp="1"/>
          </p:cNvSpPr>
          <p:nvPr>
            <p:ph type="ftr" sz="quarter" idx="11"/>
          </p:nvPr>
        </p:nvSpPr>
        <p:spPr/>
        <p:txBody>
          <a:bodyPr/>
          <a:lstStyle>
            <a:lvl1pPr>
              <a:defRPr/>
            </a:lvl1pPr>
          </a:lstStyle>
          <a:p>
            <a:pPr>
              <a:defRPr/>
            </a:pPr>
            <a:endParaRPr lang="it-IT"/>
          </a:p>
        </p:txBody>
      </p:sp>
      <p:sp>
        <p:nvSpPr>
          <p:cNvPr id="7" name="Segnaposto numero diapositiva 5"/>
          <p:cNvSpPr>
            <a:spLocks noGrp="1"/>
          </p:cNvSpPr>
          <p:nvPr>
            <p:ph type="sldNum" sz="quarter" idx="12"/>
          </p:nvPr>
        </p:nvSpPr>
        <p:spPr/>
        <p:txBody>
          <a:bodyPr/>
          <a:lstStyle>
            <a:lvl1pPr>
              <a:defRPr/>
            </a:lvl1pPr>
          </a:lstStyle>
          <a:p>
            <a:pPr>
              <a:defRPr/>
            </a:pPr>
            <a:fld id="{3B3FDD74-345C-499E-A5EA-00D236E76CBD}" type="slidenum">
              <a:rPr lang="it-IT"/>
              <a:pPr>
                <a:defRPr/>
              </a:pPr>
              <a:t>‹N›</a:t>
            </a:fld>
            <a:endParaRPr lang="it-IT"/>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1792288" y="4800600"/>
            <a:ext cx="5486400" cy="566738"/>
          </a:xfrm>
        </p:spPr>
        <p:txBody>
          <a:bodyPr anchor="b"/>
          <a:lstStyle>
            <a:lvl1pPr algn="l">
              <a:defRPr sz="2000" b="1"/>
            </a:lvl1pPr>
          </a:lstStyle>
          <a:p>
            <a:r>
              <a:rPr lang="it-IT" smtClean="0"/>
              <a:t>Fare clic per modificare lo stile del titolo</a:t>
            </a:r>
            <a:endParaRPr lang="it-IT"/>
          </a:p>
        </p:txBody>
      </p:sp>
      <p:sp>
        <p:nvSpPr>
          <p:cNvPr id="3" name="Segnaposto immagine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it-IT" noProof="0"/>
          </a:p>
        </p:txBody>
      </p:sp>
      <p:sp>
        <p:nvSpPr>
          <p:cNvPr id="4" name="Segnaposto testo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5" name="Segnaposto data 3"/>
          <p:cNvSpPr>
            <a:spLocks noGrp="1"/>
          </p:cNvSpPr>
          <p:nvPr>
            <p:ph type="dt" sz="half" idx="10"/>
          </p:nvPr>
        </p:nvSpPr>
        <p:spPr/>
        <p:txBody>
          <a:bodyPr/>
          <a:lstStyle>
            <a:lvl1pPr>
              <a:defRPr/>
            </a:lvl1pPr>
          </a:lstStyle>
          <a:p>
            <a:pPr>
              <a:defRPr/>
            </a:pPr>
            <a:fld id="{378F4E17-35B0-4228-8AE3-B85A8E409D2C}" type="datetimeFigureOut">
              <a:rPr lang="it-IT"/>
              <a:pPr>
                <a:defRPr/>
              </a:pPr>
              <a:t>21/03/2014</a:t>
            </a:fld>
            <a:endParaRPr lang="it-IT"/>
          </a:p>
        </p:txBody>
      </p:sp>
      <p:sp>
        <p:nvSpPr>
          <p:cNvPr id="6" name="Segnaposto piè di pagina 4"/>
          <p:cNvSpPr>
            <a:spLocks noGrp="1"/>
          </p:cNvSpPr>
          <p:nvPr>
            <p:ph type="ftr" sz="quarter" idx="11"/>
          </p:nvPr>
        </p:nvSpPr>
        <p:spPr/>
        <p:txBody>
          <a:bodyPr/>
          <a:lstStyle>
            <a:lvl1pPr>
              <a:defRPr/>
            </a:lvl1pPr>
          </a:lstStyle>
          <a:p>
            <a:pPr>
              <a:defRPr/>
            </a:pPr>
            <a:endParaRPr lang="it-IT"/>
          </a:p>
        </p:txBody>
      </p:sp>
      <p:sp>
        <p:nvSpPr>
          <p:cNvPr id="7" name="Segnaposto numero diapositiva 5"/>
          <p:cNvSpPr>
            <a:spLocks noGrp="1"/>
          </p:cNvSpPr>
          <p:nvPr>
            <p:ph type="sldNum" sz="quarter" idx="12"/>
          </p:nvPr>
        </p:nvSpPr>
        <p:spPr/>
        <p:txBody>
          <a:bodyPr/>
          <a:lstStyle>
            <a:lvl1pPr>
              <a:defRPr/>
            </a:lvl1pPr>
          </a:lstStyle>
          <a:p>
            <a:pPr>
              <a:defRPr/>
            </a:pPr>
            <a:fld id="{36D6869C-054A-4104-9227-B0D18152F794}" type="slidenum">
              <a:rPr lang="it-IT"/>
              <a:pPr>
                <a:defRPr/>
              </a:pPr>
              <a:t>‹N›</a:t>
            </a:fld>
            <a:endParaRPr lang="it-IT"/>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Segnaposto titolo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it-IT" smtClean="0"/>
              <a:t>Fare clic per modificare lo stile del titolo</a:t>
            </a:r>
          </a:p>
        </p:txBody>
      </p:sp>
      <p:sp>
        <p:nvSpPr>
          <p:cNvPr id="1027" name="Segnaposto testo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p>
        </p:txBody>
      </p:sp>
      <p:sp>
        <p:nvSpPr>
          <p:cNvPr id="4" name="Segnaposto data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defRPr>
            </a:lvl1pPr>
          </a:lstStyle>
          <a:p>
            <a:pPr>
              <a:defRPr/>
            </a:pPr>
            <a:fld id="{F13173B0-C7FF-4159-8EC7-E105842A1079}" type="datetimeFigureOut">
              <a:rPr lang="it-IT"/>
              <a:pPr>
                <a:defRPr/>
              </a:pPr>
              <a:t>21/03/2014</a:t>
            </a:fld>
            <a:endParaRPr lang="it-IT"/>
          </a:p>
        </p:txBody>
      </p:sp>
      <p:sp>
        <p:nvSpPr>
          <p:cNvPr id="5" name="Segnaposto piè di pagina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it-IT"/>
          </a:p>
        </p:txBody>
      </p:sp>
      <p:sp>
        <p:nvSpPr>
          <p:cNvPr id="6" name="Segnaposto numero diapositiva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defRPr>
            </a:lvl1pPr>
          </a:lstStyle>
          <a:p>
            <a:pPr>
              <a:defRPr/>
            </a:pPr>
            <a:fld id="{B471641E-1A00-4586-913F-966033588A21}" type="slidenum">
              <a:rPr lang="it-IT"/>
              <a:pPr>
                <a:defRPr/>
              </a:pPr>
              <a:t>‹N›</a:t>
            </a:fld>
            <a:endParaRPr lang="it-IT"/>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490538"/>
            <a:ext cx="8229600" cy="5818187"/>
          </a:xfrm>
        </p:spPr>
        <p:style>
          <a:lnRef idx="1">
            <a:schemeClr val="accent4"/>
          </a:lnRef>
          <a:fillRef idx="2">
            <a:schemeClr val="accent4"/>
          </a:fillRef>
          <a:effectRef idx="1">
            <a:schemeClr val="accent4"/>
          </a:effectRef>
          <a:fontRef idx="minor">
            <a:schemeClr val="dk1"/>
          </a:fontRef>
        </p:style>
        <p:txBody>
          <a:bodyPr rtlCol="0">
            <a:normAutofit fontScale="90000"/>
          </a:bodyPr>
          <a:lstStyle/>
          <a:p>
            <a:pPr eaLnBrk="1" fontAlgn="auto" hangingPunct="1">
              <a:spcAft>
                <a:spcPts val="0"/>
              </a:spcAft>
              <a:defRPr/>
            </a:pPr>
            <a:r>
              <a:rPr lang="it-IT" dirty="0" smtClean="0"/>
              <a:t>La criminalità organizzata di stampo mafioso può essere considerata l’«antesignana della globalizzazione intesa come espressione mondiale di una economia che ha tra i suoi strumenti il delitto»</a:t>
            </a:r>
            <a:br>
              <a:rPr lang="it-IT" dirty="0" smtClean="0"/>
            </a:br>
            <a:r>
              <a:rPr lang="it-IT" dirty="0" smtClean="0"/>
              <a:t>(C. Stajano, </a:t>
            </a:r>
            <a:r>
              <a:rPr lang="it-IT" i="1" dirty="0" smtClean="0"/>
              <a:t>La mafia “anticipa” la globalizzazione</a:t>
            </a:r>
            <a:r>
              <a:rPr lang="it-IT" dirty="0" smtClean="0"/>
              <a:t>, in </a:t>
            </a:r>
            <a:r>
              <a:rPr lang="it-IT" i="1" dirty="0" smtClean="0"/>
              <a:t>Corriere della Sera</a:t>
            </a:r>
            <a:r>
              <a:rPr lang="it-IT" dirty="0" smtClean="0"/>
              <a:t>, 19 dicembre 2000)</a:t>
            </a:r>
            <a:endParaRPr lang="it-IT" dirty="0"/>
          </a:p>
        </p:txBody>
      </p:sp>
      <p:sp>
        <p:nvSpPr>
          <p:cNvPr id="13314" name="Segnaposto contenuto 2"/>
          <p:cNvSpPr>
            <a:spLocks noGrp="1"/>
          </p:cNvSpPr>
          <p:nvPr>
            <p:ph idx="1"/>
          </p:nvPr>
        </p:nvSpPr>
        <p:spPr/>
        <p:txBody>
          <a:bodyPr/>
          <a:lstStyle/>
          <a:p>
            <a:pPr eaLnBrk="1" hangingPunct="1"/>
            <a:endParaRPr lang="it-IT" smtClean="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1412875"/>
            <a:ext cx="8229600" cy="3960813"/>
          </a:xfrm>
        </p:spPr>
        <p:style>
          <a:lnRef idx="1">
            <a:schemeClr val="accent3"/>
          </a:lnRef>
          <a:fillRef idx="2">
            <a:schemeClr val="accent3"/>
          </a:fillRef>
          <a:effectRef idx="1">
            <a:schemeClr val="accent3"/>
          </a:effectRef>
          <a:fontRef idx="minor">
            <a:schemeClr val="dk1"/>
          </a:fontRef>
        </p:style>
        <p:txBody>
          <a:bodyPr>
            <a:normAutofit/>
          </a:bodyPr>
          <a:lstStyle/>
          <a:p>
            <a:pPr eaLnBrk="1" hangingPunct="1"/>
            <a:r>
              <a:rPr lang="it-IT" sz="2900" smtClean="0">
                <a:solidFill>
                  <a:srgbClr val="000000"/>
                </a:solidFill>
              </a:rPr>
              <a:t>Responsabilità delle persone giuridiche </a:t>
            </a:r>
            <a:r>
              <a:rPr lang="it-IT" sz="2000" smtClean="0">
                <a:solidFill>
                  <a:srgbClr val="000000"/>
                </a:solidFill>
              </a:rPr>
              <a:t>(art. 10)</a:t>
            </a:r>
            <a:r>
              <a:rPr lang="it-IT" sz="2900" smtClean="0">
                <a:solidFill>
                  <a:srgbClr val="000000"/>
                </a:solidFill>
              </a:rPr>
              <a:t/>
            </a:r>
            <a:br>
              <a:rPr lang="it-IT" sz="2900" smtClean="0">
                <a:solidFill>
                  <a:srgbClr val="000000"/>
                </a:solidFill>
              </a:rPr>
            </a:br>
            <a:r>
              <a:rPr lang="it-IT" sz="2900" smtClean="0">
                <a:solidFill>
                  <a:srgbClr val="000000"/>
                </a:solidFill>
              </a:rPr>
              <a:t>Regole di giurisdizione obbligatorie o facoltative </a:t>
            </a:r>
            <a:r>
              <a:rPr lang="it-IT" sz="1800" smtClean="0">
                <a:solidFill>
                  <a:srgbClr val="000000"/>
                </a:solidFill>
              </a:rPr>
              <a:t>(art. 15)</a:t>
            </a:r>
            <a:r>
              <a:rPr lang="it-IT" sz="2900" smtClean="0">
                <a:solidFill>
                  <a:srgbClr val="000000"/>
                </a:solidFill>
              </a:rPr>
              <a:t/>
            </a:r>
            <a:br>
              <a:rPr lang="it-IT" sz="2900" smtClean="0">
                <a:solidFill>
                  <a:srgbClr val="000000"/>
                </a:solidFill>
              </a:rPr>
            </a:br>
            <a:r>
              <a:rPr lang="it-IT" sz="2900" smtClean="0">
                <a:solidFill>
                  <a:srgbClr val="000000"/>
                </a:solidFill>
              </a:rPr>
              <a:t>Esercizio dell’azione penale </a:t>
            </a:r>
            <a:r>
              <a:rPr lang="it-IT" sz="2000" smtClean="0">
                <a:solidFill>
                  <a:srgbClr val="000000"/>
                </a:solidFill>
              </a:rPr>
              <a:t>(art. 11 co. 2)</a:t>
            </a:r>
            <a:r>
              <a:rPr lang="it-IT" sz="2900" smtClean="0">
                <a:solidFill>
                  <a:srgbClr val="000000"/>
                </a:solidFill>
              </a:rPr>
              <a:t/>
            </a:r>
            <a:br>
              <a:rPr lang="it-IT" sz="2900" smtClean="0">
                <a:solidFill>
                  <a:srgbClr val="000000"/>
                </a:solidFill>
              </a:rPr>
            </a:br>
            <a:r>
              <a:rPr lang="it-IT" sz="2900" smtClean="0">
                <a:solidFill>
                  <a:srgbClr val="000000"/>
                </a:solidFill>
              </a:rPr>
              <a:t>Estradizione </a:t>
            </a:r>
            <a:r>
              <a:rPr lang="it-IT" sz="2000" smtClean="0">
                <a:solidFill>
                  <a:srgbClr val="000000"/>
                </a:solidFill>
              </a:rPr>
              <a:t>(art. 16)</a:t>
            </a:r>
            <a:r>
              <a:rPr lang="it-IT" sz="2900" smtClean="0">
                <a:solidFill>
                  <a:srgbClr val="000000"/>
                </a:solidFill>
              </a:rPr>
              <a:t/>
            </a:r>
            <a:br>
              <a:rPr lang="it-IT" sz="2900" smtClean="0">
                <a:solidFill>
                  <a:srgbClr val="000000"/>
                </a:solidFill>
              </a:rPr>
            </a:br>
            <a:r>
              <a:rPr lang="it-IT" sz="2900" smtClean="0">
                <a:solidFill>
                  <a:srgbClr val="000000"/>
                </a:solidFill>
              </a:rPr>
              <a:t>Trasferimento delle persone condannate </a:t>
            </a:r>
            <a:r>
              <a:rPr lang="it-IT" sz="2000" smtClean="0">
                <a:solidFill>
                  <a:srgbClr val="000000"/>
                </a:solidFill>
              </a:rPr>
              <a:t>(art. 17)</a:t>
            </a:r>
            <a:r>
              <a:rPr lang="it-IT" sz="2900" smtClean="0">
                <a:solidFill>
                  <a:srgbClr val="000000"/>
                </a:solidFill>
              </a:rPr>
              <a:t/>
            </a:r>
            <a:br>
              <a:rPr lang="it-IT" sz="2900" smtClean="0">
                <a:solidFill>
                  <a:srgbClr val="000000"/>
                </a:solidFill>
              </a:rPr>
            </a:br>
            <a:r>
              <a:rPr lang="it-IT" sz="2900" smtClean="0">
                <a:solidFill>
                  <a:srgbClr val="000000"/>
                </a:solidFill>
              </a:rPr>
              <a:t>Mutua assistenza giudiziaria </a:t>
            </a:r>
            <a:r>
              <a:rPr lang="it-IT" sz="2000" smtClean="0">
                <a:solidFill>
                  <a:srgbClr val="000000"/>
                </a:solidFill>
              </a:rPr>
              <a:t>(art. 18)</a:t>
            </a:r>
            <a:r>
              <a:rPr lang="it-IT" sz="2900" smtClean="0">
                <a:solidFill>
                  <a:srgbClr val="000000"/>
                </a:solidFill>
              </a:rPr>
              <a:t/>
            </a:r>
            <a:br>
              <a:rPr lang="it-IT" sz="2900" smtClean="0">
                <a:solidFill>
                  <a:srgbClr val="000000"/>
                </a:solidFill>
              </a:rPr>
            </a:br>
            <a:r>
              <a:rPr lang="it-IT" sz="2900" smtClean="0">
                <a:solidFill>
                  <a:srgbClr val="000000"/>
                </a:solidFill>
              </a:rPr>
              <a:t>Indagini comuni </a:t>
            </a:r>
            <a:r>
              <a:rPr lang="it-IT" sz="2000" smtClean="0">
                <a:solidFill>
                  <a:srgbClr val="000000"/>
                </a:solidFill>
              </a:rPr>
              <a:t>(art. 19)</a:t>
            </a:r>
            <a:r>
              <a:rPr lang="it-IT" sz="2900" smtClean="0">
                <a:solidFill>
                  <a:srgbClr val="000000"/>
                </a:solidFill>
              </a:rPr>
              <a:t/>
            </a:r>
            <a:br>
              <a:rPr lang="it-IT" sz="2900" smtClean="0">
                <a:solidFill>
                  <a:srgbClr val="000000"/>
                </a:solidFill>
              </a:rPr>
            </a:br>
            <a:r>
              <a:rPr lang="it-IT" sz="2900" smtClean="0">
                <a:solidFill>
                  <a:srgbClr val="000000"/>
                </a:solidFill>
              </a:rPr>
              <a:t>Protezione testimoni </a:t>
            </a:r>
            <a:r>
              <a:rPr lang="it-IT" sz="2000" smtClean="0">
                <a:solidFill>
                  <a:srgbClr val="000000"/>
                </a:solidFill>
              </a:rPr>
              <a:t>(art. 24)</a:t>
            </a:r>
            <a:r>
              <a:rPr lang="it-IT" sz="2900" smtClean="0">
                <a:solidFill>
                  <a:srgbClr val="000000"/>
                </a:solidFill>
              </a:rPr>
              <a:t/>
            </a:r>
            <a:br>
              <a:rPr lang="it-IT" sz="2900" smtClean="0">
                <a:solidFill>
                  <a:srgbClr val="000000"/>
                </a:solidFill>
              </a:rPr>
            </a:br>
            <a:r>
              <a:rPr lang="it-IT" sz="2900" smtClean="0">
                <a:solidFill>
                  <a:srgbClr val="000000"/>
                </a:solidFill>
              </a:rPr>
              <a:t>Protezione vittime </a:t>
            </a:r>
            <a:r>
              <a:rPr lang="it-IT" sz="2000" smtClean="0">
                <a:solidFill>
                  <a:srgbClr val="000000"/>
                </a:solidFill>
              </a:rPr>
              <a:t>(art. 25)</a:t>
            </a:r>
          </a:p>
        </p:txBody>
      </p:sp>
      <p:sp>
        <p:nvSpPr>
          <p:cNvPr id="22530" name="Segnaposto contenuto 2"/>
          <p:cNvSpPr>
            <a:spLocks noGrp="1"/>
          </p:cNvSpPr>
          <p:nvPr>
            <p:ph idx="1"/>
          </p:nvPr>
        </p:nvSpPr>
        <p:spPr>
          <a:xfrm>
            <a:off x="395288" y="1628775"/>
            <a:ext cx="8229600" cy="4568825"/>
          </a:xfrm>
        </p:spPr>
        <p:txBody>
          <a:bodyPr/>
          <a:lstStyle/>
          <a:p>
            <a:pPr eaLnBrk="1" hangingPunct="1"/>
            <a:endParaRPr lang="it-IT" smtClean="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1052513"/>
            <a:ext cx="8229600" cy="4752975"/>
          </a:xfrm>
        </p:spPr>
        <p:style>
          <a:lnRef idx="1">
            <a:schemeClr val="accent3"/>
          </a:lnRef>
          <a:fillRef idx="2">
            <a:schemeClr val="accent3"/>
          </a:fillRef>
          <a:effectRef idx="1">
            <a:schemeClr val="accent3"/>
          </a:effectRef>
          <a:fontRef idx="minor">
            <a:schemeClr val="dk1"/>
          </a:fontRef>
        </p:style>
        <p:txBody>
          <a:bodyPr>
            <a:normAutofit/>
          </a:bodyPr>
          <a:lstStyle/>
          <a:p>
            <a:pPr eaLnBrk="1" hangingPunct="1"/>
            <a:r>
              <a:rPr lang="it-IT" sz="4000" smtClean="0">
                <a:solidFill>
                  <a:srgbClr val="000000"/>
                </a:solidFill>
              </a:rPr>
              <a:t>Nel 1992, le Nazioni Unite costituiscono una</a:t>
            </a:r>
            <a:br>
              <a:rPr lang="it-IT" sz="4000" smtClean="0">
                <a:solidFill>
                  <a:srgbClr val="000000"/>
                </a:solidFill>
              </a:rPr>
            </a:br>
            <a:r>
              <a:rPr lang="it-IT" sz="4000" smtClean="0">
                <a:solidFill>
                  <a:srgbClr val="000000"/>
                </a:solidFill>
              </a:rPr>
              <a:t>Commissione di studio sul fenomeno criminale nel mondo, che</a:t>
            </a:r>
            <a:br>
              <a:rPr lang="it-IT" sz="4000" smtClean="0">
                <a:solidFill>
                  <a:srgbClr val="000000"/>
                </a:solidFill>
              </a:rPr>
            </a:br>
            <a:r>
              <a:rPr lang="it-IT" sz="4000" smtClean="0">
                <a:solidFill>
                  <a:srgbClr val="000000"/>
                </a:solidFill>
              </a:rPr>
              <a:t>nel 1994, nel corso di una Conferenza ministeriale mondiale, a Napoli, lancia l’idea di una Convenzione globale contro la criminalità transnazionale</a:t>
            </a:r>
          </a:p>
        </p:txBody>
      </p:sp>
      <p:sp>
        <p:nvSpPr>
          <p:cNvPr id="14338" name="Segnaposto contenuto 2"/>
          <p:cNvSpPr>
            <a:spLocks noGrp="1"/>
          </p:cNvSpPr>
          <p:nvPr>
            <p:ph idx="1"/>
          </p:nvPr>
        </p:nvSpPr>
        <p:spPr>
          <a:xfrm>
            <a:off x="468313" y="1916113"/>
            <a:ext cx="8229600" cy="5218112"/>
          </a:xfrm>
        </p:spPr>
        <p:txBody>
          <a:bodyPr/>
          <a:lstStyle/>
          <a:p>
            <a:pPr eaLnBrk="1" hangingPunct="1"/>
            <a:endParaRPr lang="it-IT" smtClean="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685800" y="188913"/>
            <a:ext cx="7772400" cy="6048375"/>
          </a:xfrm>
        </p:spPr>
        <p:style>
          <a:lnRef idx="1">
            <a:schemeClr val="accent1"/>
          </a:lnRef>
          <a:fillRef idx="2">
            <a:schemeClr val="accent1"/>
          </a:fillRef>
          <a:effectRef idx="1">
            <a:schemeClr val="accent1"/>
          </a:effectRef>
          <a:fontRef idx="minor">
            <a:schemeClr val="dk1"/>
          </a:fontRef>
        </p:style>
        <p:txBody>
          <a:bodyPr rtlCol="0">
            <a:normAutofit fontScale="90000"/>
          </a:bodyPr>
          <a:lstStyle/>
          <a:p>
            <a:pPr eaLnBrk="1" fontAlgn="auto" hangingPunct="1">
              <a:spcAft>
                <a:spcPts val="0"/>
              </a:spcAft>
              <a:defRPr/>
            </a:pPr>
            <a:r>
              <a:rPr lang="it-IT" sz="3100" dirty="0" smtClean="0"/>
              <a:t/>
            </a:r>
            <a:br>
              <a:rPr lang="it-IT" sz="3100" dirty="0" smtClean="0"/>
            </a:br>
            <a:r>
              <a:rPr lang="it-IT" sz="3100" dirty="0" smtClean="0"/>
              <a:t/>
            </a:r>
            <a:br>
              <a:rPr lang="it-IT" sz="3100" dirty="0" smtClean="0"/>
            </a:br>
            <a:r>
              <a:rPr lang="it-IT" sz="3100" dirty="0" smtClean="0"/>
              <a:t>Convenzione </a:t>
            </a:r>
            <a:r>
              <a:rPr lang="it-IT" sz="3100" dirty="0"/>
              <a:t>di Palermo delle Nazioni Unite</a:t>
            </a:r>
            <a:br>
              <a:rPr lang="it-IT" sz="3100" dirty="0"/>
            </a:br>
            <a:r>
              <a:rPr lang="it-IT" sz="3100" dirty="0"/>
              <a:t>contro la criminalità organizzata transnazionale</a:t>
            </a:r>
            <a:r>
              <a:rPr lang="it-IT" dirty="0"/>
              <a:t/>
            </a:r>
            <a:br>
              <a:rPr lang="it-IT" dirty="0"/>
            </a:br>
            <a:r>
              <a:rPr lang="it-IT" dirty="0" smtClean="0"/>
              <a:t/>
            </a:r>
            <a:br>
              <a:rPr lang="it-IT" dirty="0" smtClean="0"/>
            </a:br>
            <a:r>
              <a:rPr lang="it-IT" sz="2700" dirty="0" smtClean="0"/>
              <a:t>Adottata </a:t>
            </a:r>
            <a:r>
              <a:rPr lang="it-IT" sz="2700" dirty="0"/>
              <a:t>dall’Assemblea generale delle Nazioni Unite il 15/11/00 (ratifica da oltre 175 Stati)</a:t>
            </a:r>
            <a:br>
              <a:rPr lang="it-IT" sz="2700" dirty="0"/>
            </a:br>
            <a:r>
              <a:rPr lang="it-IT" sz="2700" dirty="0"/>
              <a:t> </a:t>
            </a:r>
            <a:br>
              <a:rPr lang="it-IT" sz="2700" dirty="0"/>
            </a:br>
            <a:r>
              <a:rPr lang="it-IT" sz="2700" dirty="0"/>
              <a:t>1 Protocollo contro il traffico di esseri umani, in particolare donne e bambini</a:t>
            </a:r>
            <a:br>
              <a:rPr lang="it-IT" sz="2700" dirty="0"/>
            </a:br>
            <a:r>
              <a:rPr lang="it-IT" sz="2700" dirty="0"/>
              <a:t>2 Protocollo contro il traffico di migranti via terra, mare e aria</a:t>
            </a:r>
            <a:br>
              <a:rPr lang="it-IT" sz="2700" dirty="0"/>
            </a:br>
            <a:r>
              <a:rPr lang="it-IT" sz="2700" dirty="0"/>
              <a:t>3 Protocollo contro la fabbricazione e il traffico illeciti di armi da fuoco</a:t>
            </a:r>
            <a:br>
              <a:rPr lang="it-IT" sz="2700" dirty="0"/>
            </a:br>
            <a:r>
              <a:rPr lang="it-IT" sz="2700" dirty="0"/>
              <a:t> </a:t>
            </a:r>
            <a:br>
              <a:rPr lang="it-IT" sz="2700" dirty="0"/>
            </a:br>
            <a:r>
              <a:rPr lang="it-IT" sz="2700" dirty="0"/>
              <a:t>Ratificati in Italia con l. 146/06 in vigore dal 12 aprile 2006</a:t>
            </a:r>
            <a:r>
              <a:rPr lang="it-IT" sz="3600" dirty="0"/>
              <a:t/>
            </a:r>
            <a:br>
              <a:rPr lang="it-IT" sz="3600" dirty="0"/>
            </a:br>
            <a:endParaRPr lang="it-IT" sz="3600" dirty="0"/>
          </a:p>
        </p:txBody>
      </p:sp>
      <p:sp>
        <p:nvSpPr>
          <p:cNvPr id="3" name="Sottotitolo 2"/>
          <p:cNvSpPr>
            <a:spLocks noGrp="1"/>
          </p:cNvSpPr>
          <p:nvPr>
            <p:ph type="subTitle" idx="1"/>
          </p:nvPr>
        </p:nvSpPr>
        <p:spPr/>
        <p:txBody>
          <a:bodyPr rtlCol="0">
            <a:normAutofit/>
          </a:bodyPr>
          <a:lstStyle/>
          <a:p>
            <a:pPr eaLnBrk="1" fontAlgn="auto" hangingPunct="1">
              <a:spcAft>
                <a:spcPts val="0"/>
              </a:spcAft>
              <a:buFont typeface="Arial" pitchFamily="34" charset="0"/>
              <a:buNone/>
              <a:defRPr/>
            </a:pPr>
            <a:endParaRPr lang="it-IT"/>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1557338"/>
            <a:ext cx="8229600" cy="3816350"/>
          </a:xfrm>
        </p:spPr>
        <p:style>
          <a:lnRef idx="1">
            <a:schemeClr val="dk1"/>
          </a:lnRef>
          <a:fillRef idx="2">
            <a:schemeClr val="dk1"/>
          </a:fillRef>
          <a:effectRef idx="1">
            <a:schemeClr val="dk1"/>
          </a:effectRef>
          <a:fontRef idx="minor">
            <a:schemeClr val="dk1"/>
          </a:fontRef>
        </p:style>
        <p:txBody>
          <a:bodyPr>
            <a:normAutofit/>
          </a:bodyPr>
          <a:lstStyle/>
          <a:p>
            <a:pPr eaLnBrk="1" hangingPunct="1"/>
            <a:r>
              <a:rPr lang="it-IT" sz="4000" smtClean="0">
                <a:solidFill>
                  <a:srgbClr val="000000"/>
                </a:solidFill>
              </a:rPr>
              <a:t>Art. 3 § 2</a:t>
            </a:r>
            <a:br>
              <a:rPr lang="it-IT" sz="4000" smtClean="0">
                <a:solidFill>
                  <a:srgbClr val="000000"/>
                </a:solidFill>
              </a:rPr>
            </a:br>
            <a:r>
              <a:rPr lang="it-IT" sz="4000" smtClean="0">
                <a:solidFill>
                  <a:srgbClr val="000000"/>
                </a:solidFill>
              </a:rPr>
              <a:t>definizione di </a:t>
            </a:r>
            <a:r>
              <a:rPr lang="it-IT" sz="4000" i="1" smtClean="0">
                <a:solidFill>
                  <a:srgbClr val="000000"/>
                </a:solidFill>
              </a:rPr>
              <a:t>Reato transnazionale</a:t>
            </a:r>
            <a:r>
              <a:rPr lang="it-IT" sz="4000" smtClean="0">
                <a:solidFill>
                  <a:srgbClr val="000000"/>
                </a:solidFill>
              </a:rPr>
              <a:t> (per la 1ª volta)</a:t>
            </a:r>
            <a:br>
              <a:rPr lang="it-IT" sz="4000" smtClean="0">
                <a:solidFill>
                  <a:srgbClr val="000000"/>
                </a:solidFill>
              </a:rPr>
            </a:br>
            <a:r>
              <a:rPr lang="it-IT" sz="4000" smtClean="0">
                <a:solidFill>
                  <a:srgbClr val="000000"/>
                </a:solidFill>
              </a:rPr>
              <a:t>(commesso da un gruppo criminale organizzato, </a:t>
            </a:r>
            <a:r>
              <a:rPr lang="it-IT" sz="4000" i="1" smtClean="0">
                <a:solidFill>
                  <a:srgbClr val="000000"/>
                </a:solidFill>
              </a:rPr>
              <a:t>organised criminal group</a:t>
            </a:r>
            <a:r>
              <a:rPr lang="it-IT" sz="4000" smtClean="0">
                <a:solidFill>
                  <a:srgbClr val="000000"/>
                </a:solidFill>
              </a:rPr>
              <a:t>, art. 2 lett. a, b, c)</a:t>
            </a:r>
          </a:p>
        </p:txBody>
      </p:sp>
      <p:sp>
        <p:nvSpPr>
          <p:cNvPr id="16386" name="Segnaposto contenuto 2"/>
          <p:cNvSpPr>
            <a:spLocks noGrp="1"/>
          </p:cNvSpPr>
          <p:nvPr>
            <p:ph idx="1"/>
          </p:nvPr>
        </p:nvSpPr>
        <p:spPr>
          <a:xfrm>
            <a:off x="457200" y="2924175"/>
            <a:ext cx="8229600" cy="3201988"/>
          </a:xfrm>
        </p:spPr>
        <p:txBody>
          <a:bodyPr/>
          <a:lstStyle/>
          <a:p>
            <a:pPr eaLnBrk="1" hangingPunct="1"/>
            <a:endParaRPr lang="it-IT" smtClean="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2"/>
          <p:cNvSpPr>
            <a:spLocks noGrp="1"/>
          </p:cNvSpPr>
          <p:nvPr>
            <p:ph type="title"/>
          </p:nvPr>
        </p:nvSpPr>
        <p:spPr>
          <a:xfrm>
            <a:off x="457200" y="2708275"/>
            <a:ext cx="8229600" cy="1143000"/>
          </a:xfrm>
          <a:solidFill>
            <a:srgbClr val="FFFF00"/>
          </a:solidFill>
        </p:spPr>
        <p:txBody>
          <a:bodyPr/>
          <a:lstStyle/>
          <a:p>
            <a:pPr eaLnBrk="1" hangingPunct="1"/>
            <a:r>
              <a:rPr lang="it-IT" sz="4000" smtClean="0"/>
              <a:t>a)</a:t>
            </a:r>
            <a:br>
              <a:rPr lang="it-IT" sz="4000" smtClean="0"/>
            </a:br>
            <a:r>
              <a:rPr lang="it-IT" sz="4000" smtClean="0"/>
              <a:t>commesso in più di uno Stato</a:t>
            </a:r>
          </a:p>
        </p:txBody>
      </p:sp>
      <p:sp>
        <p:nvSpPr>
          <p:cNvPr id="17410" name="Rectangle 3"/>
          <p:cNvSpPr>
            <a:spLocks noGrp="1"/>
          </p:cNvSpPr>
          <p:nvPr>
            <p:ph type="body" idx="1"/>
          </p:nvPr>
        </p:nvSpPr>
        <p:spPr>
          <a:xfrm>
            <a:off x="-2484438" y="-2043113"/>
            <a:ext cx="8229601" cy="4525963"/>
          </a:xfrm>
        </p:spPr>
        <p:txBody>
          <a:bodyPr/>
          <a:lstStyle/>
          <a:p>
            <a:pPr eaLnBrk="1" hangingPunct="1"/>
            <a:endParaRPr lang="it-IT" smtClean="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2"/>
          <p:cNvSpPr>
            <a:spLocks noGrp="1"/>
          </p:cNvSpPr>
          <p:nvPr>
            <p:ph type="title"/>
          </p:nvPr>
        </p:nvSpPr>
        <p:spPr>
          <a:xfrm>
            <a:off x="457200" y="1844675"/>
            <a:ext cx="8229600" cy="2952750"/>
          </a:xfrm>
          <a:solidFill>
            <a:schemeClr val="accent2"/>
          </a:solidFill>
        </p:spPr>
        <p:txBody>
          <a:bodyPr/>
          <a:lstStyle/>
          <a:p>
            <a:pPr eaLnBrk="1" hangingPunct="1"/>
            <a:r>
              <a:rPr lang="it-IT" sz="4000" smtClean="0"/>
              <a:t>b)</a:t>
            </a:r>
            <a:br>
              <a:rPr lang="it-IT" sz="4000" smtClean="0"/>
            </a:br>
            <a:r>
              <a:rPr lang="it-IT" sz="4000" smtClean="0"/>
              <a:t>commesso in uno Stato,</a:t>
            </a:r>
            <a:br>
              <a:rPr lang="it-IT" sz="4000" smtClean="0"/>
            </a:br>
            <a:r>
              <a:rPr lang="it-IT" sz="4000" smtClean="0"/>
              <a:t>ma una parte sostanziale della sua preparazione, pianificazione, direzione e controllo avviene in un altro Stato</a:t>
            </a:r>
          </a:p>
        </p:txBody>
      </p:sp>
      <p:sp>
        <p:nvSpPr>
          <p:cNvPr id="18434" name="Rectangle 3"/>
          <p:cNvSpPr>
            <a:spLocks noGrp="1"/>
          </p:cNvSpPr>
          <p:nvPr>
            <p:ph type="body" idx="1"/>
          </p:nvPr>
        </p:nvSpPr>
        <p:spPr>
          <a:xfrm>
            <a:off x="457200" y="1600200"/>
            <a:ext cx="8229600" cy="2189163"/>
          </a:xfrm>
        </p:spPr>
        <p:txBody>
          <a:bodyPr/>
          <a:lstStyle/>
          <a:p>
            <a:pPr eaLnBrk="1" hangingPunct="1"/>
            <a:endParaRPr lang="it-IT" smtClean="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2"/>
          <p:cNvSpPr>
            <a:spLocks noGrp="1"/>
          </p:cNvSpPr>
          <p:nvPr>
            <p:ph type="title"/>
          </p:nvPr>
        </p:nvSpPr>
        <p:spPr>
          <a:xfrm>
            <a:off x="457200" y="2205038"/>
            <a:ext cx="8229600" cy="3168650"/>
          </a:xfrm>
          <a:solidFill>
            <a:srgbClr val="FF9966"/>
          </a:solidFill>
        </p:spPr>
        <p:txBody>
          <a:bodyPr/>
          <a:lstStyle/>
          <a:p>
            <a:pPr eaLnBrk="1" hangingPunct="1"/>
            <a:r>
              <a:rPr lang="it-IT" sz="4000" smtClean="0"/>
              <a:t>c)</a:t>
            </a:r>
            <a:br>
              <a:rPr lang="it-IT" sz="4000" smtClean="0"/>
            </a:br>
            <a:r>
              <a:rPr lang="it-IT" sz="4000" smtClean="0"/>
              <a:t>commesso in uno Stato, ma con l’implicazione di un gruppo criminale organizzato impegnato in attività criminali in più di uno Stato</a:t>
            </a:r>
          </a:p>
        </p:txBody>
      </p:sp>
      <p:sp>
        <p:nvSpPr>
          <p:cNvPr id="19458" name="Rectangle 3"/>
          <p:cNvSpPr>
            <a:spLocks noGrp="1"/>
          </p:cNvSpPr>
          <p:nvPr>
            <p:ph type="body" idx="1"/>
          </p:nvPr>
        </p:nvSpPr>
        <p:spPr/>
        <p:txBody>
          <a:bodyPr/>
          <a:lstStyle/>
          <a:p>
            <a:pPr eaLnBrk="1" hangingPunct="1"/>
            <a:endParaRPr lang="it-IT" smtClean="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2"/>
          <p:cNvSpPr>
            <a:spLocks noGrp="1"/>
          </p:cNvSpPr>
          <p:nvPr>
            <p:ph type="title"/>
          </p:nvPr>
        </p:nvSpPr>
        <p:spPr>
          <a:xfrm>
            <a:off x="457200" y="2347913"/>
            <a:ext cx="8229600" cy="2520950"/>
          </a:xfrm>
          <a:solidFill>
            <a:schemeClr val="accent1"/>
          </a:solidFill>
        </p:spPr>
        <p:txBody>
          <a:bodyPr/>
          <a:lstStyle/>
          <a:p>
            <a:pPr eaLnBrk="1" hangingPunct="1"/>
            <a:r>
              <a:rPr lang="it-IT" sz="4000" smtClean="0"/>
              <a:t>d)</a:t>
            </a:r>
            <a:br>
              <a:rPr lang="it-IT" sz="4000" smtClean="0"/>
            </a:br>
            <a:r>
              <a:rPr lang="it-IT" sz="4000" smtClean="0"/>
              <a:t>commesso in uno Stato,</a:t>
            </a:r>
            <a:br>
              <a:rPr lang="it-IT" sz="4000" smtClean="0"/>
            </a:br>
            <a:r>
              <a:rPr lang="it-IT" sz="4000" smtClean="0"/>
              <a:t>ma con effetti sostanziali in un altro Stato</a:t>
            </a:r>
          </a:p>
        </p:txBody>
      </p:sp>
      <p:sp>
        <p:nvSpPr>
          <p:cNvPr id="20482" name="Rectangle 3"/>
          <p:cNvSpPr>
            <a:spLocks noGrp="1"/>
          </p:cNvSpPr>
          <p:nvPr>
            <p:ph type="body" idx="1"/>
          </p:nvPr>
        </p:nvSpPr>
        <p:spPr/>
        <p:txBody>
          <a:bodyPr/>
          <a:lstStyle/>
          <a:p>
            <a:pPr eaLnBrk="1" hangingPunct="1"/>
            <a:endParaRPr lang="it-IT" smtClean="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57200" y="1052513"/>
            <a:ext cx="8229600" cy="4537075"/>
          </a:xfrm>
        </p:spPr>
        <p:style>
          <a:lnRef idx="1">
            <a:schemeClr val="accent2"/>
          </a:lnRef>
          <a:fillRef idx="2">
            <a:schemeClr val="accent2"/>
          </a:fillRef>
          <a:effectRef idx="1">
            <a:schemeClr val="accent2"/>
          </a:effectRef>
          <a:fontRef idx="minor">
            <a:schemeClr val="dk1"/>
          </a:fontRef>
        </p:style>
        <p:txBody>
          <a:bodyPr>
            <a:normAutofit/>
          </a:bodyPr>
          <a:lstStyle/>
          <a:p>
            <a:pPr eaLnBrk="1" hangingPunct="1"/>
            <a:r>
              <a:rPr lang="it-IT" sz="4000" smtClean="0">
                <a:solidFill>
                  <a:srgbClr val="000000"/>
                </a:solidFill>
              </a:rPr>
              <a:t>Obblighi d’incriminazione</a:t>
            </a:r>
            <a:br>
              <a:rPr lang="it-IT" sz="4000" smtClean="0">
                <a:solidFill>
                  <a:srgbClr val="000000"/>
                </a:solidFill>
              </a:rPr>
            </a:br>
            <a:r>
              <a:rPr lang="it-IT" sz="4000" smtClean="0">
                <a:solidFill>
                  <a:srgbClr val="000000"/>
                </a:solidFill>
              </a:rPr>
              <a:t>(artt. 5, 6, 8, 23),</a:t>
            </a:r>
            <a:br>
              <a:rPr lang="it-IT" sz="4000" smtClean="0">
                <a:solidFill>
                  <a:srgbClr val="000000"/>
                </a:solidFill>
              </a:rPr>
            </a:br>
            <a:r>
              <a:rPr lang="it-IT" sz="4000" smtClean="0">
                <a:solidFill>
                  <a:srgbClr val="000000"/>
                </a:solidFill>
              </a:rPr>
              <a:t>a prescindere dalla transnazionalità</a:t>
            </a:r>
            <a:br>
              <a:rPr lang="it-IT" sz="4000" smtClean="0">
                <a:solidFill>
                  <a:srgbClr val="000000"/>
                </a:solidFill>
              </a:rPr>
            </a:br>
            <a:r>
              <a:rPr lang="it-IT" sz="4000" smtClean="0">
                <a:solidFill>
                  <a:srgbClr val="000000"/>
                </a:solidFill>
              </a:rPr>
              <a:t>(art. 34 § 2; sul rilievo che in genere sono transnazionali e per consentire al singolo Stato di operare anche autonomamente)</a:t>
            </a:r>
          </a:p>
        </p:txBody>
      </p:sp>
      <p:sp>
        <p:nvSpPr>
          <p:cNvPr id="21506" name="Segnaposto contenuto 2"/>
          <p:cNvSpPr>
            <a:spLocks noGrp="1"/>
          </p:cNvSpPr>
          <p:nvPr>
            <p:ph idx="1"/>
          </p:nvPr>
        </p:nvSpPr>
        <p:spPr>
          <a:xfrm>
            <a:off x="457200" y="1557338"/>
            <a:ext cx="8229600" cy="4525962"/>
          </a:xfrm>
        </p:spPr>
        <p:txBody>
          <a:bodyPr/>
          <a:lstStyle/>
          <a:p>
            <a:pPr eaLnBrk="1" hangingPunct="1"/>
            <a:endParaRPr lang="it-IT" smtClean="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Tema di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60</TotalTime>
  <Words>320</Words>
  <Application>Microsoft Office PowerPoint</Application>
  <PresentationFormat>Presentazione su schermo (4:3)</PresentationFormat>
  <Paragraphs>10</Paragraphs>
  <Slides>10</Slides>
  <Notes>0</Notes>
  <HiddenSlides>0</HiddenSlides>
  <MMClips>0</MMClips>
  <ScaleCrop>false</ScaleCrop>
  <HeadingPairs>
    <vt:vector size="6" baseType="variant">
      <vt:variant>
        <vt:lpstr>Caratteri utilizzati</vt:lpstr>
      </vt:variant>
      <vt:variant>
        <vt:i4>2</vt:i4>
      </vt:variant>
      <vt:variant>
        <vt:lpstr>Modello struttura</vt:lpstr>
      </vt:variant>
      <vt:variant>
        <vt:i4>1</vt:i4>
      </vt:variant>
      <vt:variant>
        <vt:lpstr>Titoli diapositive</vt:lpstr>
      </vt:variant>
      <vt:variant>
        <vt:i4>10</vt:i4>
      </vt:variant>
    </vt:vector>
  </HeadingPairs>
  <TitlesOfParts>
    <vt:vector size="13" baseType="lpstr">
      <vt:lpstr>Arial</vt:lpstr>
      <vt:lpstr>Calibri</vt:lpstr>
      <vt:lpstr>Tema di Office</vt:lpstr>
      <vt:lpstr>La criminalità organizzata di stampo mafioso può essere considerata l’«antesignana della globalizzazione intesa come espressione mondiale di una economia che ha tra i suoi strumenti il delitto» (C. Stajano, La mafia “anticipa” la globalizzazione, in Corriere della Sera, 19 dicembre 2000)</vt:lpstr>
      <vt:lpstr>Nel 1992, le Nazioni Unite costituiscono una Commissione di studio sul fenomeno criminale nel mondo, che nel 1994, nel corso di una Conferenza ministeriale mondiale, a Napoli, lancia l’idea di una Convenzione globale contro la criminalità transnazionale</vt:lpstr>
      <vt:lpstr>  Convenzione di Palermo delle Nazioni Unite contro la criminalità organizzata transnazionale  Adottata dall’Assemblea generale delle Nazioni Unite il 15/11/00 (ratifica da oltre 175 Stati)   1 Protocollo contro il traffico di esseri umani, in particolare donne e bambini 2 Protocollo contro il traffico di migranti via terra, mare e aria 3 Protocollo contro la fabbricazione e il traffico illeciti di armi da fuoco   Ratificati in Italia con l. 146/06 in vigore dal 12 aprile 2006 </vt:lpstr>
      <vt:lpstr>Art. 3 § 2 definizione di Reato transnazionale (per la 1ª volta) (commesso da un gruppo criminale organizzato, organised criminal group, art. 2 lett. a, b, c)</vt:lpstr>
      <vt:lpstr>a) commesso in più di uno Stato</vt:lpstr>
      <vt:lpstr>b) commesso in uno Stato, ma una parte sostanziale della sua preparazione, pianificazione, direzione e controllo avviene in un altro Stato</vt:lpstr>
      <vt:lpstr>c) commesso in uno Stato, ma con l’implicazione di un gruppo criminale organizzato impegnato in attività criminali in più di uno Stato</vt:lpstr>
      <vt:lpstr>d) commesso in uno Stato, ma con effetti sostanziali in un altro Stato</vt:lpstr>
      <vt:lpstr>Obblighi d’incriminazione (artt. 5, 6, 8, 23), a prescindere dalla transnazionalità (art. 34 § 2; sul rilievo che in genere sono transnazionali e per consentire al singolo Stato di operare anche autonomamente)</vt:lpstr>
      <vt:lpstr>Responsabilità delle persone giuridiche (art. 10) Regole di giurisdizione obbligatorie o facoltative (art. 15) Esercizio dell’azione penale (art. 11 co. 2) Estradizione (art. 16) Trasferimento delle persone condannate (art. 17) Mutua assistenza giudiziaria (art. 18) Indagini comuni (art. 19) Protezione testimoni (art. 24) Protezione vittime (art. 25)</vt:lpstr>
    </vt:vector>
  </TitlesOfParts>
  <Company>Università di Catania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Convenzione di Palermo delle Nazioni Unite contro la criminalità organizzata transnazionale  Adottata dall’Assemblea generale delle Nazioni Unite il 15/11/00 (ratifica da oltre 175 Stati)   1 Protocollo contro il traffico di esseri umani, in particolare donne e bambini 2 Protocollo contro il traffico di migranti via terra, mare e aria 3 Protocollo contro la fabbricazione e il traffico illeciti di armi da fuoco   Ratificati in Italia con l. 146/06 in vigore dal 12 aprile 2006 </dc:title>
  <dc:creator>azappulla</dc:creator>
  <cp:lastModifiedBy>F.SANTANGELI</cp:lastModifiedBy>
  <cp:revision>9</cp:revision>
  <dcterms:created xsi:type="dcterms:W3CDTF">2014-03-14T13:25:59Z</dcterms:created>
  <dcterms:modified xsi:type="dcterms:W3CDTF">2014-03-21T08:47:48Z</dcterms:modified>
</cp:coreProperties>
</file>